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100" d="100"/>
          <a:sy n="100" d="100"/>
        </p:scale>
        <p:origin x="-7368" y="-78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616152"/>
            <a:ext cx="37920706" cy="477823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GPU-Accelerated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Parallelization of</a:t>
            </a:r>
          </a:p>
          <a:p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Common </a:t>
            </a:r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Computer Vision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5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Del Vecchio, Kevin Lin, Senthil S. </a:t>
            </a:r>
            <a:r>
              <a:rPr lang="en-US" sz="5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</a:p>
          <a:p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are powerful tools for parallelized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computations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on large data inputs, achieving massive speedups over a serial CPU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2473174" y="9733092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98487" y="11190901"/>
            <a:ext cx="1133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105476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Massively parallel GPU architecture compared to a multicore CPU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765" y="13968669"/>
            <a:ext cx="11049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-NVIDIA CUDA (Compute Unified Device Architecture) exposes simple C-based APIs for GPU computation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to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accelerate computer vision applications like facial recognition, edge detection, and motion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tracking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-Existing computer vision algorithms, when parallelized with CUDA, run several times faster than on a CPU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00063" indent="-500063"/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3. Classify edges by suppressing non-maximum pixels along the gradient direction with a spatial tolerance threshold</a:t>
                </a: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1029" t="-2017" r="-171" b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6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7. 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13531" y="3209005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8. Spatial density map (left),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3444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FACIAL 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488836" y="21735663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765" y="19704248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Extract HAAR features of a face from a set of positive and negative training images.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78" y="20690747"/>
            <a:ext cx="8316352" cy="2254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765" y="23620067"/>
            <a:ext cx="1090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2. Use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Adaptive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Boosting machine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learning to train a multi-stage, or cascade, classifier, against positive and negative HAAR features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765" y="28007659"/>
            <a:ext cx="10770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275" indent="-422275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3. Apply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final cascade classifier to a loaded image. The OpenCV library provides modules to encapsulate this process.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25135495"/>
            <a:ext cx="8589656" cy="20881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75765" y="22918826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Example HAAR features of a random face 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5765" y="27258157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Cascade Classifier training rejects most non-face regions early.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72" y="29559961"/>
            <a:ext cx="3397485" cy="22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29559961"/>
            <a:ext cx="3465923" cy="2293315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6035423" y="30584504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765" y="32079666"/>
            <a:ext cx="107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4. Original sample image (left), detected faces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44521" y="23074676"/>
            <a:ext cx="11070514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-Generally, our algorithms demonstrated increasing speedup with pixel count because of the overhead associated with launching kernels on small input sizes. Deviations from this trend result from implementation techniques </a:t>
            </a:r>
            <a:r>
              <a:rPr lang="en-US" sz="3000" smtClean="0">
                <a:latin typeface="Gotham Light" charset="0"/>
                <a:ea typeface="Gotham Light" charset="0"/>
                <a:cs typeface="Gotham Light" charset="0"/>
              </a:rPr>
              <a:t>that have a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greater memory footprint.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-Overall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, the results demonstrated that GPUs offer a powerful solution to the rising data requirements of modern computational and signal processing problems.</a:t>
            </a: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Despite any trends or outliers, the GPU implementations consistently were faster than the CPU counterparts.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-Potential limitations include: CUDA memory optimization and usage of 3</a:t>
            </a:r>
            <a:r>
              <a:rPr lang="en-US" sz="3000" baseline="30000" dirty="0" smtClean="0">
                <a:latin typeface="Gotham Light" charset="0"/>
                <a:ea typeface="Gotham Light" charset="0"/>
                <a:cs typeface="Gotham Light" charset="0"/>
              </a:rPr>
              <a:t>rd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 party libraries (especially with facial recognition).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3918" y="8030983"/>
            <a:ext cx="1089201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implemented our algorithms in C using the CUDA framework. The results below were obtained on a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Intel Core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i5 4200U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CPU and an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NVIDIA GeForce GTX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860M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GPU.</a:t>
            </a:r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44521" y="30169760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VII. ACKNOWLEDGEMENTS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544521" y="31536054"/>
            <a:ext cx="1089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would like to thank CJ Barberan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and Richard Baraniuk for their guidance and support in this project.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8398765" y="20369961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9. CUDA facial recognition (top) consistently achieved </a:t>
            </a:r>
            <a:r>
              <a:rPr lang="en-US" sz="2400" i="1" dirty="0" smtClean="0">
                <a:latin typeface="Gotham Bold" panose="02000803030000020004" pitchFamily="2" charset="0"/>
                <a:ea typeface="Gotham Light" charset="0"/>
                <a:cs typeface="Gotham Light" charset="0"/>
              </a:rPr>
              <a:t>1.1 to 5.1x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 CUDA edge detection (middle) achieved </a:t>
            </a:r>
            <a:r>
              <a:rPr lang="en-US" sz="2400" i="1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5.2 – 10.3x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 CUDA motion tracking tracking (bottom) achieved </a:t>
            </a:r>
            <a:r>
              <a:rPr lang="en-US" sz="2400" i="1" dirty="0">
                <a:latin typeface="Gotham Bold" panose="02000803030000020004" pitchFamily="2" charset="0"/>
                <a:ea typeface="Gotham Light" charset="0"/>
                <a:cs typeface="Gotham Light" charset="0"/>
              </a:rPr>
              <a:t>4.2– 9.5x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speedup.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369" y="13526503"/>
            <a:ext cx="11081044" cy="3278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352" y="10114024"/>
            <a:ext cx="11081044" cy="32788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369" y="16925777"/>
            <a:ext cx="11081044" cy="327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2083</TotalTime>
  <Words>572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Gotham Bold</vt:lpstr>
      <vt:lpstr>Gotham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Kevin Lin</cp:lastModifiedBy>
  <cp:revision>67</cp:revision>
  <dcterms:created xsi:type="dcterms:W3CDTF">2015-12-01T17:36:37Z</dcterms:created>
  <dcterms:modified xsi:type="dcterms:W3CDTF">2015-12-10T02:50:01Z</dcterms:modified>
</cp:coreProperties>
</file>